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97" r:id="rId6"/>
    <p:sldId id="298" r:id="rId7"/>
    <p:sldId id="260" r:id="rId8"/>
    <p:sldId id="291" r:id="rId9"/>
    <p:sldId id="285" r:id="rId10"/>
    <p:sldId id="277" r:id="rId11"/>
    <p:sldId id="296" r:id="rId12"/>
    <p:sldId id="276" r:id="rId13"/>
    <p:sldId id="293" r:id="rId14"/>
    <p:sldId id="29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7E0B7-3658-4B0E-97B7-76887322262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ED501-75D4-4878-9CE7-B8A2C32BEE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05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033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470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611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8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902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293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010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12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36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531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1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579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456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9484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881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9010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960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626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993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70311-0720-4599-B5F9-401FFF2EB81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50F3BC9-B113-41C9-A15D-9FFBA8836E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159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dormansland.surrey.sch.uk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2C29-DEEF-4E39-9362-974DBDABC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2357" y="2833381"/>
            <a:ext cx="5377342" cy="2262781"/>
          </a:xfrm>
        </p:spPr>
        <p:txBody>
          <a:bodyPr>
            <a:normAutofit fontScale="90000"/>
          </a:bodyPr>
          <a:lstStyle/>
          <a:p>
            <a:r>
              <a:rPr lang="en-GB" dirty="0"/>
              <a:t>Welcome to ‘Year 5 Meet the Teacher’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7B6B80-E796-46F1-8758-631443F0A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5650" y="226501"/>
            <a:ext cx="4467137" cy="625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871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983C5-4571-4A26-BD0F-3F84500F6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Adults working with us this year: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4830F7-AC4E-4F64-B865-2651F6DF5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524" y="1406203"/>
            <a:ext cx="2028492" cy="30069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A69965-E8F7-469C-825C-7659FBF7B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705" y="1406203"/>
            <a:ext cx="2004627" cy="30069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1D3682-87DE-4D83-A417-A0B690E0A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4" y="4562387"/>
            <a:ext cx="1407622" cy="21117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5E5162-C294-4DFA-A4A8-B394581274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226" y="4562387"/>
            <a:ext cx="1407826" cy="21117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92C683-FFD7-4EAB-912D-7B3C7B21E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984" y="1406203"/>
            <a:ext cx="2254910" cy="300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127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3631F-4BEE-4B9F-88D3-669F3F9CF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typical week…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5E2A0F-48C9-40F3-BCC6-05821EDA0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88" y="1450465"/>
            <a:ext cx="11078257" cy="486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76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A1F0E-5ABC-457B-955E-B84D072F8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Autumn topics: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AC400-6CF3-4EC7-9083-4AEE01F29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3085" y="1469363"/>
            <a:ext cx="3992732" cy="576262"/>
          </a:xfrm>
        </p:spPr>
        <p:txBody>
          <a:bodyPr/>
          <a:lstStyle/>
          <a:p>
            <a:r>
              <a:rPr lang="en-GB" dirty="0"/>
              <a:t>History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30D790-5CB6-4BD5-8F7B-1FCC141BC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92924" y="2045626"/>
            <a:ext cx="4342893" cy="3354060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What was life like in Tudor England?</a:t>
            </a:r>
          </a:p>
          <a:p>
            <a:r>
              <a:rPr lang="en-GB" dirty="0"/>
              <a:t>Fair ruler or tyrant – What was Henry VIII really like?</a:t>
            </a:r>
          </a:p>
          <a:p>
            <a:r>
              <a:rPr lang="en-GB" dirty="0"/>
              <a:t>Why did Henry VIII have so many wives?</a:t>
            </a:r>
          </a:p>
          <a:p>
            <a:r>
              <a:rPr lang="en-GB" dirty="0"/>
              <a:t>Why was Anne Boleyn executed?</a:t>
            </a:r>
          </a:p>
          <a:p>
            <a:r>
              <a:rPr lang="en-GB" dirty="0"/>
              <a:t>What was a Royal Progress?</a:t>
            </a:r>
          </a:p>
          <a:p>
            <a:r>
              <a:rPr lang="en-GB" dirty="0"/>
              <a:t>What was a Royal Progress like?</a:t>
            </a:r>
          </a:p>
          <a:p>
            <a:r>
              <a:rPr lang="en-GB" dirty="0"/>
              <a:t>What can inventories tell us about life in Tudor times (part 1)?</a:t>
            </a:r>
          </a:p>
          <a:p>
            <a:r>
              <a:rPr lang="en-GB" dirty="0"/>
              <a:t>What can inventories tell us about life in Tudor times (part 2)?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E87F9A-2EF4-43BB-8571-49BC066581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90549" y="1469363"/>
            <a:ext cx="3999001" cy="576262"/>
          </a:xfrm>
        </p:spPr>
        <p:txBody>
          <a:bodyPr/>
          <a:lstStyle/>
          <a:p>
            <a:r>
              <a:rPr lang="en-GB" dirty="0"/>
              <a:t>Geography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9A0EA7-F12A-46A8-B6CC-CCB8046FA7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50877" y="2045626"/>
            <a:ext cx="4338674" cy="3354060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What is life like in the Alps?</a:t>
            </a:r>
          </a:p>
          <a:p>
            <a:r>
              <a:rPr lang="en-GB" dirty="0"/>
              <a:t>Where are the Alps?</a:t>
            </a:r>
          </a:p>
          <a:p>
            <a:r>
              <a:rPr lang="en-GB" dirty="0"/>
              <a:t>What is it like in the Alps?</a:t>
            </a:r>
          </a:p>
          <a:p>
            <a:r>
              <a:rPr lang="en-GB" dirty="0"/>
              <a:t>Why do people visit the Alps?</a:t>
            </a:r>
          </a:p>
          <a:p>
            <a:r>
              <a:rPr lang="en-GB" dirty="0"/>
              <a:t>What is there to do in our local area?</a:t>
            </a:r>
          </a:p>
          <a:p>
            <a:r>
              <a:rPr lang="en-GB" dirty="0"/>
              <a:t>How are the Alps different from our local area?</a:t>
            </a:r>
          </a:p>
          <a:p>
            <a:r>
              <a:rPr lang="en-GB" dirty="0"/>
              <a:t>What is life like in the Alps?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682F14-466D-4D1F-A7D1-19D3170D144A}"/>
              </a:ext>
            </a:extLst>
          </p:cNvPr>
          <p:cNvSpPr txBox="1"/>
          <p:nvPr/>
        </p:nvSpPr>
        <p:spPr>
          <a:xfrm>
            <a:off x="2692866" y="5603846"/>
            <a:ext cx="4242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Trip: </a:t>
            </a:r>
            <a:r>
              <a:rPr lang="en-GB" dirty="0">
                <a:solidFill>
                  <a:srgbClr val="C00000"/>
                </a:solidFill>
              </a:rPr>
              <a:t>Hampton Court Palace</a:t>
            </a:r>
          </a:p>
        </p:txBody>
      </p:sp>
    </p:spTree>
    <p:extLst>
      <p:ext uri="{BB962C8B-B14F-4D97-AF65-F5344CB8AC3E}">
        <p14:creationId xmlns:p14="http://schemas.microsoft.com/office/powerpoint/2010/main" val="3731549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A80B1-45D3-4F45-83F6-76D939F15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08306-872D-48F7-AB3B-D81E978A4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768" y="1990092"/>
            <a:ext cx="4809878" cy="3777622"/>
          </a:xfrm>
        </p:spPr>
        <p:txBody>
          <a:bodyPr>
            <a:normAutofit/>
          </a:bodyPr>
          <a:lstStyle/>
          <a:p>
            <a:r>
              <a:rPr lang="en-GB" sz="3200" dirty="0"/>
              <a:t>Hampton Court Palace.</a:t>
            </a:r>
          </a:p>
          <a:p>
            <a:r>
              <a:rPr lang="en-GB" sz="3200" dirty="0"/>
              <a:t>Residential - Kent Life and Chatham Docks.</a:t>
            </a:r>
          </a:p>
          <a:p>
            <a:r>
              <a:rPr lang="en-GB" sz="3200"/>
              <a:t>Ashdown Forest on 25</a:t>
            </a:r>
            <a:r>
              <a:rPr lang="en-GB" sz="3200" baseline="30000"/>
              <a:t>th</a:t>
            </a:r>
            <a:r>
              <a:rPr lang="en-GB" sz="3200"/>
              <a:t> Sept and 13</a:t>
            </a:r>
            <a:r>
              <a:rPr lang="en-GB" sz="3200" baseline="30000"/>
              <a:t>th</a:t>
            </a:r>
            <a:r>
              <a:rPr lang="en-GB" sz="3200"/>
              <a:t> Nov.</a:t>
            </a:r>
            <a:endParaRPr lang="en-GB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31B5CB-0CCF-40D7-A8D2-D937AB138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21" y="1990092"/>
            <a:ext cx="6037951" cy="392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93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BA0E0-755C-454B-9BDB-26877F70D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Behaviour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0772E-09B9-4B10-BCD3-74BBF10EC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8385" y="1420535"/>
            <a:ext cx="7226226" cy="3777622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/>
              <a:t>Class charter created by the children.</a:t>
            </a:r>
          </a:p>
          <a:p>
            <a:r>
              <a:rPr lang="en-GB" sz="2400" dirty="0"/>
              <a:t>We are working hard to create a calm, quiet learning environment to show respect to our friends trying to learn.</a:t>
            </a:r>
          </a:p>
          <a:p>
            <a:r>
              <a:rPr lang="en-GB" sz="2400" dirty="0"/>
              <a:t>We are reinforcing our school values of ‘Inspire, Nurture, Challenge, Curiosity, Respect, Resilience and Responsibility’.</a:t>
            </a:r>
          </a:p>
          <a:p>
            <a:r>
              <a:rPr lang="en-GB" sz="2400" dirty="0"/>
              <a:t>We are working hard to minimise low level disruptions in class.</a:t>
            </a:r>
          </a:p>
          <a:p>
            <a:r>
              <a:rPr lang="en-GB" sz="2400" dirty="0"/>
              <a:t>Referring to our Golden Thread.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06718A-5B57-478F-91DC-232595390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88" y="1420535"/>
            <a:ext cx="3590996" cy="50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623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13311-9009-4986-BD50-EBDCA1E89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 Days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2D1A4-EC2B-452A-9299-1F70BB977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392572"/>
            <a:ext cx="8915400" cy="47481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200" dirty="0">
                <a:solidFill>
                  <a:srgbClr val="C00000"/>
                </a:solidFill>
              </a:rPr>
              <a:t>Tuesday = indoor</a:t>
            </a:r>
          </a:p>
          <a:p>
            <a:pPr marL="0" indent="0">
              <a:buNone/>
            </a:pPr>
            <a:r>
              <a:rPr lang="en-GB" sz="3200" dirty="0">
                <a:solidFill>
                  <a:srgbClr val="C00000"/>
                </a:solidFill>
              </a:rPr>
              <a:t>Wednesday = outdoor</a:t>
            </a:r>
          </a:p>
          <a:p>
            <a:endParaRPr lang="en-GB" sz="2400" dirty="0"/>
          </a:p>
          <a:p>
            <a:r>
              <a:rPr lang="en-GB" sz="2400" dirty="0"/>
              <a:t>Wear PE kit to school.</a:t>
            </a:r>
          </a:p>
          <a:p>
            <a:r>
              <a:rPr lang="en-GB" sz="2400" dirty="0"/>
              <a:t>Correct clothing in line with school uniform policy – navy shorts/</a:t>
            </a:r>
            <a:r>
              <a:rPr lang="en-GB" sz="2400" dirty="0" err="1"/>
              <a:t>skorts</a:t>
            </a:r>
            <a:r>
              <a:rPr lang="en-GB" sz="2400" dirty="0"/>
              <a:t>, joggers, either house team coloured t-shirt or new navy PE short, trainers.</a:t>
            </a:r>
          </a:p>
          <a:p>
            <a:r>
              <a:rPr lang="en-GB" sz="2400" dirty="0"/>
              <a:t>No earrings or tape to cover them up. </a:t>
            </a:r>
          </a:p>
          <a:p>
            <a:r>
              <a:rPr lang="en-GB" sz="2400" dirty="0"/>
              <a:t>In the winter months, please ensure your child has a jumper for outdoor PE.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659571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1D4E4-470D-4E24-B700-1A7A55F7B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Uniform…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1B86B4-4CD1-4710-8F29-988B5EB3D11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92925" y="1539875"/>
            <a:ext cx="8915400" cy="37782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000" dirty="0"/>
              <a:t>Black/blue/grey trousers/skirts.</a:t>
            </a:r>
          </a:p>
          <a:p>
            <a:r>
              <a:rPr lang="en-GB" sz="2000" dirty="0"/>
              <a:t>White polo/shirt.</a:t>
            </a:r>
          </a:p>
          <a:p>
            <a:r>
              <a:rPr lang="en-GB" sz="2000" dirty="0"/>
              <a:t>Navy/blue cardigan or jumper.</a:t>
            </a:r>
          </a:p>
          <a:p>
            <a:r>
              <a:rPr lang="en-GB" sz="2000" dirty="0"/>
              <a:t>Grey, navy, black or white socks.</a:t>
            </a:r>
          </a:p>
          <a:p>
            <a:r>
              <a:rPr lang="en-GB" sz="2000" dirty="0"/>
              <a:t>Black school shoes.</a:t>
            </a:r>
          </a:p>
          <a:p>
            <a:r>
              <a:rPr lang="en-GB" sz="2000" dirty="0"/>
              <a:t>Earrings </a:t>
            </a:r>
            <a:r>
              <a:rPr lang="mr-IN" sz="2000" dirty="0"/>
              <a:t>–</a:t>
            </a:r>
            <a:r>
              <a:rPr lang="en-GB" sz="2000" dirty="0"/>
              <a:t> small studs that must be removed by child for PE.</a:t>
            </a:r>
          </a:p>
          <a:p>
            <a:r>
              <a:rPr lang="en-GB" sz="2000" dirty="0"/>
              <a:t>Long hair (shoulder length and below) must be tied back at all times, hair ties and headbands should be small and discreet in school colours only. </a:t>
            </a:r>
          </a:p>
          <a:p>
            <a:r>
              <a:rPr lang="en-GB" sz="2000" dirty="0"/>
              <a:t>Children should not wear make up, nail polish or temporary tattoos in school.</a:t>
            </a:r>
          </a:p>
          <a:p>
            <a:r>
              <a:rPr lang="en-GB" sz="2000" dirty="0"/>
              <a:t>Please ensure that ALL uniform and equipment is named.</a:t>
            </a:r>
          </a:p>
        </p:txBody>
      </p:sp>
    </p:spTree>
    <p:extLst>
      <p:ext uri="{BB962C8B-B14F-4D97-AF65-F5344CB8AC3E}">
        <p14:creationId xmlns:p14="http://schemas.microsoft.com/office/powerpoint/2010/main" val="14035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D3994-2FAE-4D50-96BB-C889AFDBC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Expectations…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539B5-EF65-4AC6-B732-E9C3A5565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10018"/>
            <a:ext cx="8255602" cy="452999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265" indent="-342265"/>
            <a:r>
              <a:rPr lang="en-GB" sz="2400" dirty="0"/>
              <a:t>Reading record – checked regularly over the week.</a:t>
            </a:r>
          </a:p>
          <a:p>
            <a:pPr marL="342265" indent="-342265"/>
            <a:r>
              <a:rPr lang="en-GB" sz="2400" dirty="0"/>
              <a:t>Adult or child to record (e.g. independent reading).</a:t>
            </a:r>
          </a:p>
          <a:p>
            <a:pPr marL="342265" indent="-342265"/>
            <a:r>
              <a:rPr lang="en-GB" sz="2400" dirty="0"/>
              <a:t>10 mins each day.</a:t>
            </a:r>
          </a:p>
          <a:p>
            <a:pPr marL="342265" indent="-342265"/>
            <a:r>
              <a:rPr lang="en-GB" sz="2400" dirty="0"/>
              <a:t>House points for reading.</a:t>
            </a:r>
          </a:p>
          <a:p>
            <a:pPr marL="342265" indent="-342265"/>
            <a:r>
              <a:rPr lang="en-GB" sz="2400" dirty="0"/>
              <a:t>Bug Club books or online library.</a:t>
            </a:r>
          </a:p>
          <a:p>
            <a:pPr marL="342265" indent="-342265"/>
            <a:r>
              <a:rPr lang="en-GB" sz="2400" dirty="0"/>
              <a:t>Responsible for changing their book.</a:t>
            </a:r>
          </a:p>
          <a:p>
            <a:pPr marL="342265" indent="-342265"/>
            <a:r>
              <a:rPr lang="en-GB" sz="2400" dirty="0"/>
              <a:t>Assessments throughout the year.</a:t>
            </a:r>
          </a:p>
          <a:p>
            <a:pPr marL="342265" indent="-342265"/>
            <a:r>
              <a:rPr lang="en-GB" sz="2400" dirty="0"/>
              <a:t>Can read other books from home.</a:t>
            </a:r>
          </a:p>
          <a:p>
            <a:pPr marL="342265" indent="-342265"/>
            <a:r>
              <a:rPr lang="en-GB" sz="2400" dirty="0"/>
              <a:t>Mixture of structured reading but also reading for pleasure.</a:t>
            </a:r>
          </a:p>
        </p:txBody>
      </p:sp>
    </p:spTree>
    <p:extLst>
      <p:ext uri="{BB962C8B-B14F-4D97-AF65-F5344CB8AC3E}">
        <p14:creationId xmlns:p14="http://schemas.microsoft.com/office/powerpoint/2010/main" val="395782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4026A-514B-4BB5-B7A8-065353C95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Spellings…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92924" y="1412777"/>
            <a:ext cx="7895563" cy="4628587"/>
          </a:xfrm>
        </p:spPr>
        <p:txBody>
          <a:bodyPr>
            <a:normAutofit fontScale="92500"/>
          </a:bodyPr>
          <a:lstStyle/>
          <a:p>
            <a:r>
              <a:rPr lang="en-US" sz="3200" dirty="0"/>
              <a:t>Year 4/5 statutory word list (split between year groups).</a:t>
            </a:r>
          </a:p>
          <a:p>
            <a:r>
              <a:rPr lang="en-US" sz="3200" dirty="0"/>
              <a:t>Spelling rules.</a:t>
            </a:r>
          </a:p>
          <a:p>
            <a:r>
              <a:rPr lang="en-US" sz="3200" dirty="0"/>
              <a:t>Spelling test each week.</a:t>
            </a:r>
          </a:p>
          <a:p>
            <a:r>
              <a:rPr lang="en-US" sz="3200" dirty="0"/>
              <a:t>Continue using and applying phonics.</a:t>
            </a:r>
          </a:p>
          <a:p>
            <a:r>
              <a:rPr lang="en-US" sz="3200" dirty="0" err="1"/>
              <a:t>Edshed</a:t>
            </a:r>
            <a:r>
              <a:rPr lang="en-US" sz="3200" dirty="0"/>
              <a:t> sheet each week.</a:t>
            </a:r>
          </a:p>
          <a:p>
            <a:r>
              <a:rPr lang="en-US" sz="3200" dirty="0"/>
              <a:t>Spelling journal and spelling fluency books in school.</a:t>
            </a:r>
          </a:p>
        </p:txBody>
      </p:sp>
    </p:spTree>
    <p:extLst>
      <p:ext uri="{BB962C8B-B14F-4D97-AF65-F5344CB8AC3E}">
        <p14:creationId xmlns:p14="http://schemas.microsoft.com/office/powerpoint/2010/main" val="140820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4026A-514B-4BB5-B7A8-065353C95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Spelling Arrangements…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92924" y="1412777"/>
            <a:ext cx="7895563" cy="4628587"/>
          </a:xfrm>
        </p:spPr>
        <p:txBody>
          <a:bodyPr>
            <a:normAutofit/>
          </a:bodyPr>
          <a:lstStyle/>
          <a:p>
            <a:r>
              <a:rPr lang="en-US" sz="3200" dirty="0"/>
              <a:t>New spellings handed out on Friday in yellow home learning book.</a:t>
            </a:r>
          </a:p>
          <a:p>
            <a:r>
              <a:rPr lang="en-US" sz="3200" dirty="0"/>
              <a:t>Practiced throughout the week at home and school.</a:t>
            </a:r>
          </a:p>
          <a:p>
            <a:r>
              <a:rPr lang="en-US" sz="3200" dirty="0"/>
              <a:t>Tested on Thursday – BRING BOOK BACK!</a:t>
            </a:r>
          </a:p>
          <a:p>
            <a:r>
              <a:rPr lang="en-US" sz="3200" dirty="0"/>
              <a:t>Marked ready for new spellings to be handed out on Friday.</a:t>
            </a:r>
          </a:p>
        </p:txBody>
      </p:sp>
    </p:spTree>
    <p:extLst>
      <p:ext uri="{BB962C8B-B14F-4D97-AF65-F5344CB8AC3E}">
        <p14:creationId xmlns:p14="http://schemas.microsoft.com/office/powerpoint/2010/main" val="16893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7975A-B4D8-4BB5-A647-2BFFEAB16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 Learning…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3454E-982B-4BC2-BD94-F1713A565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9127" y="1411590"/>
            <a:ext cx="3545864" cy="5237523"/>
          </a:xfrm>
        </p:spPr>
        <p:txBody>
          <a:bodyPr>
            <a:normAutofit fontScale="92500" lnSpcReduction="10000"/>
          </a:bodyPr>
          <a:lstStyle/>
          <a:p>
            <a:r>
              <a:rPr lang="en-GB" sz="3600" dirty="0"/>
              <a:t>Reading 5x week.</a:t>
            </a:r>
          </a:p>
          <a:p>
            <a:r>
              <a:rPr lang="en-GB" sz="3600" dirty="0" err="1"/>
              <a:t>Eshed</a:t>
            </a:r>
            <a:r>
              <a:rPr lang="en-GB" sz="3600" dirty="0"/>
              <a:t> spelling sheet in yellow book.</a:t>
            </a:r>
          </a:p>
          <a:p>
            <a:r>
              <a:rPr lang="en-GB" sz="3600" dirty="0"/>
              <a:t>Times Tables </a:t>
            </a:r>
            <a:r>
              <a:rPr lang="en-GB" sz="3600" dirty="0" err="1"/>
              <a:t>Rockstars</a:t>
            </a:r>
            <a:r>
              <a:rPr lang="en-GB" sz="3600" dirty="0"/>
              <a:t>.</a:t>
            </a:r>
          </a:p>
          <a:p>
            <a:r>
              <a:rPr lang="en-GB" sz="3600" dirty="0"/>
              <a:t>Home learning task.</a:t>
            </a:r>
          </a:p>
          <a:p>
            <a:r>
              <a:rPr lang="en-GB" sz="3600" dirty="0"/>
              <a:t>CGP book.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C83B40-9364-47C4-9AAD-9C2363A95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09" y="1411591"/>
            <a:ext cx="3641986" cy="52375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B9EF06-057C-4799-AF48-2F828D8E56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5006" y="1411590"/>
            <a:ext cx="3672911" cy="52375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916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5047" y="190500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Please email </a:t>
            </a:r>
            <a:r>
              <a:rPr lang="en-GB" dirty="0">
                <a:hlinkClick r:id="rId2"/>
              </a:rPr>
              <a:t>info@dormansland.surrey.sch.uk</a:t>
            </a:r>
            <a:r>
              <a:rPr lang="en-GB" dirty="0"/>
              <a:t> with subject as FOA: ‘teacher name’</a:t>
            </a:r>
          </a:p>
          <a:p>
            <a:pPr marL="0" indent="0">
              <a:buNone/>
            </a:pPr>
            <a:r>
              <a:rPr lang="en-GB" dirty="0"/>
              <a:t>We will then get in touch with you at the earliest opportunity.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We are always available on the playground at the end of the school day once the class has been dismissed.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For small non-urgent matters, notes could be put in the reading diaries.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Please also check messages on emails, Arbor and school newsletters.</a:t>
            </a:r>
          </a:p>
        </p:txBody>
      </p:sp>
    </p:spTree>
    <p:extLst>
      <p:ext uri="{BB962C8B-B14F-4D97-AF65-F5344CB8AC3E}">
        <p14:creationId xmlns:p14="http://schemas.microsoft.com/office/powerpoint/2010/main" val="319840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13805-8446-4285-B7AB-ACA23A8BEC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93DF7-EC1B-4D5E-9394-E19D57C237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Thank you for coming!</a:t>
            </a:r>
          </a:p>
        </p:txBody>
      </p:sp>
    </p:spTree>
    <p:extLst>
      <p:ext uri="{BB962C8B-B14F-4D97-AF65-F5344CB8AC3E}">
        <p14:creationId xmlns:p14="http://schemas.microsoft.com/office/powerpoint/2010/main" val="48073048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</TotalTime>
  <Words>700</Words>
  <Application>Microsoft Office PowerPoint</Application>
  <PresentationFormat>Widescreen</PresentationFormat>
  <Paragraphs>92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Mangal</vt:lpstr>
      <vt:lpstr>Wingdings 3</vt:lpstr>
      <vt:lpstr>Wisp</vt:lpstr>
      <vt:lpstr>Welcome to ‘Year 5 Meet the Teacher’</vt:lpstr>
      <vt:lpstr>Adults working with us this year:</vt:lpstr>
      <vt:lpstr>A typical week…</vt:lpstr>
      <vt:lpstr>Our Autumn topics:</vt:lpstr>
      <vt:lpstr>Trips</vt:lpstr>
      <vt:lpstr>Behaviour</vt:lpstr>
      <vt:lpstr>PE Days</vt:lpstr>
      <vt:lpstr>Uniform… </vt:lpstr>
      <vt:lpstr>Reading Expectations… </vt:lpstr>
      <vt:lpstr>Spellings…</vt:lpstr>
      <vt:lpstr>Spelling Arrangements…</vt:lpstr>
      <vt:lpstr>Home Learning…</vt:lpstr>
      <vt:lpstr>Communication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‘Year 5 Meet the Teacher’</dc:title>
  <dc:creator>Jessica Newns</dc:creator>
  <cp:lastModifiedBy>Jessica Newns</cp:lastModifiedBy>
  <cp:revision>12</cp:revision>
  <dcterms:created xsi:type="dcterms:W3CDTF">2026-09-09T12:51:21Z</dcterms:created>
  <dcterms:modified xsi:type="dcterms:W3CDTF">2026-09-10T07:26:25Z</dcterms:modified>
</cp:coreProperties>
</file>