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6" r:id="rId10"/>
    <p:sldId id="305" r:id="rId11"/>
    <p:sldId id="307" r:id="rId12"/>
    <p:sldId id="308" r:id="rId13"/>
    <p:sldId id="309" r:id="rId14"/>
  </p:sldIdLst>
  <p:sldSz cx="12188825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4" autoAdjust="0"/>
    <p:restoredTop sz="94599" autoAdjust="0"/>
  </p:normalViewPr>
  <p:slideViewPr>
    <p:cSldViewPr>
      <p:cViewPr varScale="1">
        <p:scale>
          <a:sx n="73" d="100"/>
          <a:sy n="73" d="100"/>
        </p:scale>
        <p:origin x="162" y="7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1976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9/16/2026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9/16/2026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865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6289-A3A7-EC4A-1783-716A24EA9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0E331B-43CD-EAE4-CBC5-0F7EA5E52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4EC74-8D5F-9E8D-995D-906B3CF6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FE7D9-A085-D72B-3171-E5A63AF31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871BA-E1A1-3A51-58EB-C615E5A6A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10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5A8D6-1FC5-7C22-F415-D2F5BCCDC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987BF-1EA4-2F1C-7B29-39BB9C53C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9C34F-4589-6CC1-7AED-1B938B197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C0D7C-C457-1692-FD32-0BACC473C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5F4BA-AF11-E400-1A8C-EAFA05E7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135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93432-B633-0855-C1F1-CAD10DA4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9A0AA-49DA-0A44-DE7C-78138CF05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1834C-3EAC-9AD2-8607-7935A9BCA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3F000-A186-83EF-F8C7-834E23EE0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DAE4F-670D-5BB8-B461-DFC8E2C37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02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BA5E-DE77-76F6-E6BB-E125C470D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2FFA2-9C6E-CA3B-CDA2-9E1FF05D9D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F34829-FA42-0FA1-04D5-00041AD49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34B62-4CEA-E168-1112-D656C4E0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090F-0A33-EC27-595C-CF7D090F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702BA-346E-EE19-38AE-9C7A4A6FA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41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F5D5F-757D-70B3-2434-D881A9635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C4FF8-D99B-7295-92C9-3619B0712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6A52A-16AC-F2DC-86FD-591939B80A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42E7DA-AB83-FCDB-E7F5-92D2703E3A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55F380-34FA-B0C3-CEDC-FB0466BC65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F425E2-08BB-2A3D-0787-2E6889E12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794790-4638-AD2B-1225-1D513B96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828CC-CF1E-E1B3-EC17-15EF75CC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85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B1F4-C492-AFC2-E3B6-5FFB1BD6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6A5406-3BD7-051C-F8EF-6E9FF5914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E6680E-41C4-B0AF-C22B-ED4ED58FA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3EB2A-1B5C-B569-40E5-CB5034D7D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62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A75C9C-83BB-EF6D-0BD7-31B5C442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E3B80-39B5-1AD5-CF93-900E423FC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832DB-8529-57EF-D1E4-D02C13E60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32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F1C40-12FB-4703-D572-D99A7C79C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57FA2-5381-DDA1-BB15-C86380C50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0DD71-4C5F-60C7-1855-B7D7416CF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02EB0-1DFA-FBC4-B3BC-CA2EB968C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91315-4157-567C-E0AA-28F24AC5C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489DE-46D3-4E59-A4AB-DAC2DBE4D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42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711F8-D2E4-5947-7312-DCD34D92B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367091-ADB2-653A-096D-AD6A7CADAE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41172-F5F3-7EBA-A7AF-77685AD36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C4B33-A6A6-29DE-8682-785FB4EE2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E0D36-1BFF-7EF9-B300-63DA4B9D9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67ED9-66C2-E30B-D643-AA430CCA5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29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33C87-CC34-D641-E95C-20A82282D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6BAD5-B6D4-6FC4-76AA-6D3538B62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07F9A-38D2-A35D-40EA-4179711C1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4D0DD-BD41-1445-1584-DB2A5C25E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79CD1-B66F-10A2-D2D7-20B9D12B2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39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ECA8AF-EDD2-D81C-CB93-85EEACA60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C230F4-A408-D1CC-5B91-A2F8FDEC3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82598-2586-D459-4021-908124D37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DC245-D3BE-7D2A-FCF2-CF87F7B29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474B8-4A37-ECEB-9EDB-58D623C1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52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DD892A-D9BC-3FB0-E637-501ACB15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DAB05-2015-4534-302C-9C5294485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E8C64-0CCF-0089-373F-3FC2498379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20175-922F-E6F1-3901-CE9C28F2F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BCD97-E826-FE9A-2928-5B4641D54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5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Image result for sweets">
            <a:extLst>
              <a:ext uri="{FF2B5EF4-FFF2-40B4-BE49-F238E27FC236}">
                <a16:creationId xmlns:a16="http://schemas.microsoft.com/office/drawing/2014/main" id="{1DFB93FF-8C6E-4C99-9FCE-6023B27CD4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99025" y="2533650"/>
            <a:ext cx="2390775" cy="1790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061964" y="1263015"/>
            <a:ext cx="8064896" cy="1646302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GB" dirty="0"/>
              <a:t>Welcome to Ruby Class</a:t>
            </a:r>
            <a:br>
              <a:rPr lang="en-GB" dirty="0"/>
            </a:br>
            <a:r>
              <a:rPr lang="en-GB" dirty="0"/>
              <a:t>Meet the Teacher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2320" y="3212976"/>
            <a:ext cx="2664183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B922-7FD3-93EA-C77C-C2C361C58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7" y="332656"/>
            <a:ext cx="10512862" cy="1325563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sz="4800" b="1" dirty="0"/>
              <a:t>Settling in well...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262BA-4C14-D7F2-8B5C-C53DADAD4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To become familiar with daily routines. </a:t>
            </a:r>
          </a:p>
          <a:p>
            <a:r>
              <a:rPr lang="en-GB" sz="3600" dirty="0"/>
              <a:t>Begin building positive relationships with adults and peers.</a:t>
            </a:r>
          </a:p>
          <a:p>
            <a:r>
              <a:rPr lang="en-GB" sz="3600" dirty="0"/>
              <a:t>To develop confidence when exploring the learning environment.</a:t>
            </a:r>
          </a:p>
        </p:txBody>
      </p:sp>
    </p:spTree>
    <p:extLst>
      <p:ext uri="{BB962C8B-B14F-4D97-AF65-F5344CB8AC3E}">
        <p14:creationId xmlns:p14="http://schemas.microsoft.com/office/powerpoint/2010/main" val="327222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3279C-0B2A-8E5A-7435-974504EF90F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sz="4800" b="1" dirty="0"/>
              <a:t>Settling in…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098BF7-B1FF-7F58-0930-092BF0869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0" y="1787891"/>
            <a:ext cx="1817393" cy="24207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B55C9A-79AA-41C2-0564-061E8B1DD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37" y="1787891"/>
            <a:ext cx="1817394" cy="24207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0BBD9A-2CA6-F02C-C3B1-D4646E8895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41" y="4367458"/>
            <a:ext cx="1817392" cy="24022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AC783C-05DE-E497-8EF3-D58499B77E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38" y="1778653"/>
            <a:ext cx="1817393" cy="24207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365D83-4F89-0952-D013-486060399C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56" y="4378456"/>
            <a:ext cx="1817394" cy="24022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F0C4A9-8D35-F018-020C-78BA2F9968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578" y="4378456"/>
            <a:ext cx="1817348" cy="24207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C95978-1C3B-EAFB-E9CC-4E4F40BA00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44" y="1778653"/>
            <a:ext cx="1817393" cy="24207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CDA3047-E16B-CB8C-21E5-DBE2DC83C2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45" y="4366038"/>
            <a:ext cx="1817348" cy="24207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9726AB7-4CB6-E970-0A39-41EDE3C815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652" y="1772374"/>
            <a:ext cx="1803525" cy="24022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AE4BC42-157B-0AB2-C44E-BC785AF58B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652" y="4366038"/>
            <a:ext cx="1803525" cy="23605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51198B6-7C8C-26E0-6435-5033AA4D57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860" y="1787890"/>
            <a:ext cx="1803525" cy="240229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6078F72-7234-906E-4C1B-6073ED24A94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861" y="4366038"/>
            <a:ext cx="1803524" cy="240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2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F84F-1DFA-4AB8-C803-CCFAC062484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sz="4800" b="1" dirty="0"/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0C6DD-7BF0-2ED4-6EA4-BA48A2EBB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Newsletter</a:t>
            </a:r>
          </a:p>
          <a:p>
            <a:r>
              <a:rPr lang="en-GB" sz="3200" dirty="0"/>
              <a:t>Email </a:t>
            </a:r>
          </a:p>
          <a:p>
            <a:r>
              <a:rPr lang="en-GB" sz="3200" dirty="0"/>
              <a:t>School website</a:t>
            </a:r>
          </a:p>
        </p:txBody>
      </p:sp>
    </p:spTree>
    <p:extLst>
      <p:ext uri="{BB962C8B-B14F-4D97-AF65-F5344CB8AC3E}">
        <p14:creationId xmlns:p14="http://schemas.microsoft.com/office/powerpoint/2010/main" val="251719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2558F-3B3B-1EC7-CFEE-9FAF33EDF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447253"/>
            <a:ext cx="10512862" cy="1325563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b="1" dirty="0"/>
              <a:t>Class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61450-1436-1726-FD78-CB3D88DF1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772816"/>
            <a:ext cx="9865096" cy="3880773"/>
          </a:xfrm>
        </p:spPr>
        <p:txBody>
          <a:bodyPr>
            <a:noAutofit/>
          </a:bodyPr>
          <a:lstStyle/>
          <a:p>
            <a:r>
              <a:rPr lang="en-GB" sz="2800" dirty="0"/>
              <a:t>Please ensure that you have a class representative.</a:t>
            </a:r>
          </a:p>
          <a:p>
            <a:r>
              <a:rPr lang="en-GB" sz="2800" dirty="0"/>
              <a:t>We understand that WhatsApp can be a useful tool for communication. However, please only use the class WhatsApp group for information sharing.</a:t>
            </a:r>
          </a:p>
          <a:p>
            <a:r>
              <a:rPr lang="en-GB" sz="2800" dirty="0"/>
              <a:t>Concerns, problems and question please email the office directly by email or telephone.</a:t>
            </a:r>
          </a:p>
          <a:p>
            <a:r>
              <a:rPr lang="en-GB" sz="2800" dirty="0"/>
              <a:t>I am normally available at the end of the school day, once the class has been dismissed.</a:t>
            </a:r>
          </a:p>
          <a:p>
            <a:r>
              <a:rPr lang="en-GB" sz="2800" dirty="0"/>
              <a:t>Small messages and reminders can also be communicated through the yellow reading diaries.</a:t>
            </a:r>
          </a:p>
        </p:txBody>
      </p:sp>
    </p:spTree>
    <p:extLst>
      <p:ext uri="{BB962C8B-B14F-4D97-AF65-F5344CB8AC3E}">
        <p14:creationId xmlns:p14="http://schemas.microsoft.com/office/powerpoint/2010/main" val="72350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12746-80DC-0A42-E6E4-98F0A39FD10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b="1" dirty="0"/>
              <a:t>RUBY TEAM: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C6834-0EA4-E0A9-C6AB-0DB95B036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12" y="1988840"/>
            <a:ext cx="8594429" cy="3880773"/>
          </a:xfrm>
        </p:spPr>
        <p:txBody>
          <a:bodyPr/>
          <a:lstStyle/>
          <a:p>
            <a:r>
              <a:rPr lang="en-GB" sz="3200" dirty="0"/>
              <a:t>Miss Carter</a:t>
            </a:r>
          </a:p>
          <a:p>
            <a:r>
              <a:rPr lang="en-GB" sz="3200" dirty="0"/>
              <a:t>Ms Cross (Every morning)</a:t>
            </a:r>
          </a:p>
          <a:p>
            <a:r>
              <a:rPr lang="en-GB" sz="3200" dirty="0"/>
              <a:t>Mrs Ford (Every afternoon and Fri morning)</a:t>
            </a:r>
          </a:p>
          <a:p>
            <a:r>
              <a:rPr lang="en-GB" sz="3200" dirty="0"/>
              <a:t>Mrs Larkin (Mon-Tue afternoon)</a:t>
            </a:r>
          </a:p>
          <a:p>
            <a:r>
              <a:rPr lang="en-GB" sz="3200" dirty="0"/>
              <a:t>Miss Demee (Wed-Fri afternoon)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925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7554-479E-A9FB-F398-527C8318EB8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b="1" dirty="0"/>
              <a:t>Our targets this term in Ruby Class: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20873-691F-ED4C-5923-1C75F362F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194" y="1916832"/>
            <a:ext cx="10691650" cy="3880773"/>
          </a:xfrm>
        </p:spPr>
        <p:txBody>
          <a:bodyPr>
            <a:normAutofit/>
          </a:bodyPr>
          <a:lstStyle/>
          <a:p>
            <a:r>
              <a:rPr lang="en-GB" sz="2800" dirty="0"/>
              <a:t>Separates from grown-ups with increasing confidence.</a:t>
            </a:r>
          </a:p>
          <a:p>
            <a:r>
              <a:rPr lang="en-GB" sz="2800" dirty="0"/>
              <a:t>Developing a ‘have a go’ attitude when putting on coat, using zips, buttons and cutting our food at the lunchtime.</a:t>
            </a:r>
          </a:p>
          <a:p>
            <a:r>
              <a:rPr lang="en-GB" sz="2800" dirty="0"/>
              <a:t>Responds to own name and follows simple instructions.</a:t>
            </a:r>
          </a:p>
          <a:p>
            <a:r>
              <a:rPr lang="en-GB" sz="2800" dirty="0"/>
              <a:t>Interacting positively with adults and peers.</a:t>
            </a:r>
          </a:p>
          <a:p>
            <a:r>
              <a:rPr lang="en-GB" sz="2800" dirty="0"/>
              <a:t>Joins in with whole-class routines and carpet sessions</a:t>
            </a:r>
          </a:p>
          <a:p>
            <a:r>
              <a:rPr lang="en-GB" sz="2800" dirty="0"/>
              <a:t>Feeling happy, safe and settled in our new classroom environment. </a:t>
            </a:r>
          </a:p>
        </p:txBody>
      </p:sp>
    </p:spTree>
    <p:extLst>
      <p:ext uri="{BB962C8B-B14F-4D97-AF65-F5344CB8AC3E}">
        <p14:creationId xmlns:p14="http://schemas.microsoft.com/office/powerpoint/2010/main" val="43002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4AEAE-1CA7-35F5-2405-6E0BF94EDDF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b="1" dirty="0"/>
              <a:t>Our class timetable: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E47BCB-B682-BBF4-4B82-51102967E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526" y="1916832"/>
            <a:ext cx="9841772" cy="418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3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CBD2B-919F-D803-AE99-8475757C6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1"/>
            <a:ext cx="12188825" cy="1081360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b="1" dirty="0"/>
              <a:t>Reading and Phonics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794EE-B042-F9F2-7574-2013E9855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915" y="1411672"/>
            <a:ext cx="10822994" cy="5229200"/>
          </a:xfrm>
        </p:spPr>
        <p:txBody>
          <a:bodyPr>
            <a:normAutofit/>
          </a:bodyPr>
          <a:lstStyle/>
          <a:p>
            <a:r>
              <a:rPr lang="en-GB" sz="3000" dirty="0"/>
              <a:t>We use bug club for our reading and phonics teaching.</a:t>
            </a:r>
          </a:p>
          <a:p>
            <a:r>
              <a:rPr lang="en-GB" sz="3000" dirty="0"/>
              <a:t>Bug club logins are on the inside cover of the reading diaries.</a:t>
            </a:r>
          </a:p>
          <a:p>
            <a:r>
              <a:rPr lang="en-GB" sz="3000" dirty="0"/>
              <a:t>I will be setting phonic activities and colour banded books.</a:t>
            </a:r>
          </a:p>
          <a:p>
            <a:r>
              <a:rPr lang="en-GB" sz="3000" dirty="0"/>
              <a:t>Once onto reading books, your child will bring home a book to share with you. </a:t>
            </a:r>
          </a:p>
          <a:p>
            <a:r>
              <a:rPr lang="en-GB" sz="3000" dirty="0"/>
              <a:t>Please update the reading diary with any reading you do, this can also include books from home.</a:t>
            </a:r>
          </a:p>
          <a:p>
            <a:r>
              <a:rPr lang="en-GB" sz="3000" dirty="0"/>
              <a:t>We do not change books daily, repetition is key!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10778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AF01-CD1D-3FA9-53CD-1E09C9E3B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6"/>
            <a:ext cx="12188825" cy="1325563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b="1" dirty="0"/>
              <a:t>Reading ready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E979C-EC76-1552-6C79-E66845E25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70" y="1772816"/>
            <a:ext cx="8594429" cy="3880773"/>
          </a:xfrm>
        </p:spPr>
        <p:txBody>
          <a:bodyPr>
            <a:normAutofit/>
          </a:bodyPr>
          <a:lstStyle/>
          <a:p>
            <a:r>
              <a:rPr lang="en-GB" sz="2400" dirty="0"/>
              <a:t>Playing ‘I spy’ games- in the car or on walks to develop listening and sound awareness.</a:t>
            </a:r>
          </a:p>
          <a:p>
            <a:r>
              <a:rPr lang="en-GB" sz="2400" dirty="0"/>
              <a:t>Talking about what you can see in pictures and books to build vocabulary and develop language.</a:t>
            </a:r>
          </a:p>
          <a:p>
            <a:r>
              <a:rPr lang="en-GB" sz="2400" dirty="0"/>
              <a:t>Sorting letter and the sound they make.</a:t>
            </a:r>
          </a:p>
          <a:p>
            <a:r>
              <a:rPr lang="en-GB" sz="2400" dirty="0"/>
              <a:t>Encouraging children to read stories with you and predicating what might happen next.</a:t>
            </a:r>
          </a:p>
          <a:p>
            <a:r>
              <a:rPr lang="en-GB" sz="2400" dirty="0"/>
              <a:t>Listening to audio books. </a:t>
            </a:r>
          </a:p>
          <a:p>
            <a:r>
              <a:rPr lang="en-GB" sz="2400" dirty="0"/>
              <a:t>Most importantly this should be fun and relaxed </a:t>
            </a:r>
            <a:r>
              <a:rPr lang="en-GB" sz="2400" dirty="0">
                <a:sym typeface="Wingdings" panose="05000000000000000000" pitchFamily="2" charset="2"/>
              </a:rPr>
              <a:t>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8818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1A31-F216-94F0-FC7C-D2424638F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65126"/>
            <a:ext cx="12188825" cy="1325563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b="1" dirty="0"/>
              <a:t>Maths ready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95D8C-A203-B49A-C735-FE27DFC6C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916832"/>
            <a:ext cx="8594429" cy="3880773"/>
          </a:xfrm>
        </p:spPr>
        <p:txBody>
          <a:bodyPr>
            <a:normAutofit/>
          </a:bodyPr>
          <a:lstStyle/>
          <a:p>
            <a:r>
              <a:rPr lang="en-GB" sz="2800" dirty="0"/>
              <a:t>Looking for shapes in the natural world.</a:t>
            </a:r>
          </a:p>
          <a:p>
            <a:r>
              <a:rPr lang="en-GB" sz="2800" dirty="0"/>
              <a:t>Counting together (steps, toys cars and objects).</a:t>
            </a:r>
          </a:p>
          <a:p>
            <a:r>
              <a:rPr lang="en-GB" sz="2800" dirty="0"/>
              <a:t>Talk about size and amounts (bigger and smaller, longer and shorter, full and empty.)</a:t>
            </a:r>
          </a:p>
          <a:p>
            <a:r>
              <a:rPr lang="en-GB" sz="2800" dirty="0"/>
              <a:t>Playing simple games for example, dice games, board games, puzzles and matching games. </a:t>
            </a:r>
          </a:p>
        </p:txBody>
      </p:sp>
    </p:spTree>
    <p:extLst>
      <p:ext uri="{BB962C8B-B14F-4D97-AF65-F5344CB8AC3E}">
        <p14:creationId xmlns:p14="http://schemas.microsoft.com/office/powerpoint/2010/main" val="426132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FA58-35A7-B327-4CC7-32A4AAF12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60648"/>
            <a:ext cx="12188824" cy="1320800"/>
          </a:xfr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GB" sz="4400" b="1" dirty="0"/>
              <a:t>Our Topics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4FD165-36EF-A9BD-E44F-C6886D9BF7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0" t="42704" r="307" b="43626"/>
          <a:stretch>
            <a:fillRect/>
          </a:stretch>
        </p:blipFill>
        <p:spPr>
          <a:xfrm>
            <a:off x="333772" y="1684749"/>
            <a:ext cx="11593288" cy="34885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DD0BD7-743E-D8BB-F7B7-6D1901904641}"/>
              </a:ext>
            </a:extLst>
          </p:cNvPr>
          <p:cNvSpPr txBox="1"/>
          <p:nvPr/>
        </p:nvSpPr>
        <p:spPr>
          <a:xfrm>
            <a:off x="183664" y="5780782"/>
            <a:ext cx="23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Current Topic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B7F3812-91C9-050F-03EB-5A4F3316EEE8}"/>
              </a:ext>
            </a:extLst>
          </p:cNvPr>
          <p:cNvCxnSpPr>
            <a:cxnSpLocks/>
          </p:cNvCxnSpPr>
          <p:nvPr/>
        </p:nvCxnSpPr>
        <p:spPr>
          <a:xfrm flipV="1">
            <a:off x="1335792" y="5173251"/>
            <a:ext cx="0" cy="63201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10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4BAF-2976-12F7-E6B0-04E6650D7BB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GB" b="1" dirty="0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5B135-EE27-27D5-6C56-FDE2EEB58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sz="5900" dirty="0"/>
              <a:t>Please make sure all items of clothing are labelled.</a:t>
            </a:r>
          </a:p>
          <a:p>
            <a:r>
              <a:rPr lang="en-GB" sz="5900" dirty="0"/>
              <a:t>Red book bag only.</a:t>
            </a:r>
          </a:p>
          <a:p>
            <a:r>
              <a:rPr lang="en-GB" sz="5900" dirty="0"/>
              <a:t>Reading diary should be kept in the red book bag.</a:t>
            </a:r>
          </a:p>
          <a:p>
            <a:r>
              <a:rPr lang="en-GB" sz="5900" dirty="0"/>
              <a:t>Water only in water bottles.</a:t>
            </a:r>
          </a:p>
          <a:p>
            <a:r>
              <a:rPr lang="en-GB" sz="5900" dirty="0"/>
              <a:t>Our PE day will be on Wednesdays (NO earrings).</a:t>
            </a:r>
          </a:p>
          <a:p>
            <a:endParaRPr lang="en-GB" sz="5900" dirty="0"/>
          </a:p>
          <a:p>
            <a:endParaRPr lang="en-GB" dirty="0"/>
          </a:p>
          <a:p>
            <a:pPr algn="ctr"/>
            <a:endParaRPr lang="en-GB" sz="5700" dirty="0"/>
          </a:p>
          <a:p>
            <a:pPr marL="0" indent="0" algn="ctr">
              <a:buNone/>
            </a:pPr>
            <a:endParaRPr lang="en-GB" sz="5700" dirty="0"/>
          </a:p>
          <a:p>
            <a:pPr marL="0" indent="0" algn="ctr">
              <a:buNone/>
            </a:pPr>
            <a:r>
              <a:rPr lang="en-GB" sz="9300" dirty="0"/>
              <a:t>Thank you! 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21356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3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02060"/>
      </a:accent1>
      <a:accent2>
        <a:srgbClr val="FFFFFF"/>
      </a:accent2>
      <a:accent3>
        <a:srgbClr val="B3F1C8"/>
      </a:accent3>
      <a:accent4>
        <a:srgbClr val="FFFFFF"/>
      </a:accent4>
      <a:accent5>
        <a:srgbClr val="FFFFFF"/>
      </a:accent5>
      <a:accent6>
        <a:srgbClr val="FFFFFF"/>
      </a:accent6>
      <a:hlink>
        <a:srgbClr val="FF6566"/>
      </a:hlink>
      <a:folHlink>
        <a:srgbClr val="B3F1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870</TotalTime>
  <Words>510</Words>
  <Application>Microsoft Office PowerPoint</Application>
  <PresentationFormat>Custom</PresentationFormat>
  <Paragraphs>63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Wingdings</vt:lpstr>
      <vt:lpstr>Office Theme</vt:lpstr>
      <vt:lpstr>Welcome to Ruby Class Meet the Teacher</vt:lpstr>
      <vt:lpstr>Settling in well...</vt:lpstr>
      <vt:lpstr>Settling in…</vt:lpstr>
      <vt:lpstr>Communication</vt:lpstr>
      <vt:lpstr>Class Contact</vt:lpstr>
      <vt:lpstr>RUBY TEAM:</vt:lpstr>
      <vt:lpstr>Our targets this term in Ruby Class:</vt:lpstr>
      <vt:lpstr>Our class timetable:</vt:lpstr>
      <vt:lpstr>Reading and Phonics</vt:lpstr>
      <vt:lpstr>Reading ready</vt:lpstr>
      <vt:lpstr>Maths ready</vt:lpstr>
      <vt:lpstr>Our Topics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have a go at this maths problem while you wait.</dc:title>
  <dc:creator>hayley clark</dc:creator>
  <cp:lastModifiedBy>Mark Cook</cp:lastModifiedBy>
  <cp:revision>207</cp:revision>
  <cp:lastPrinted>2018-09-13T14:56:12Z</cp:lastPrinted>
  <dcterms:created xsi:type="dcterms:W3CDTF">2018-01-13T21:01:56Z</dcterms:created>
  <dcterms:modified xsi:type="dcterms:W3CDTF">2026-09-16T08:01:18Z</dcterms:modified>
</cp:coreProperties>
</file>